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tman, Micheline (CNTR)" initials="GM(" lastIdx="2" clrIdx="0">
    <p:extLst>
      <p:ext uri="{19B8F6BF-5375-455C-9EA6-DF929625EA0E}">
        <p15:presenceInfo xmlns:p15="http://schemas.microsoft.com/office/powerpoint/2012/main" userId="S::n101343@icf.com::db8883a6-51ad-43f0-bda9-7d5439b0837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185"/>
  </p:normalViewPr>
  <p:slideViewPr>
    <p:cSldViewPr snapToGrid="0" snapToObjects="1">
      <p:cViewPr varScale="1">
        <p:scale>
          <a:sx n="158" d="100"/>
          <a:sy n="158" d="100"/>
        </p:scale>
        <p:origin x="1424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commentAuthors" Target="commentAuthor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286402" y="2822078"/>
            <a:ext cx="1862247" cy="1862247"/>
          </a:xfrm>
          <a:prstGeom prst="rect">
            <a:avLst/>
          </a:prstGeom>
        </p:spPr>
      </p:pic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0AC19645-42CE-8F4A-9FD5-D4CFB92D9E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20832864">
            <a:off x="6544902" y="3576514"/>
            <a:ext cx="1355257" cy="29247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abertas </a:t>
            </a:r>
            <a:endParaRPr lang="en-GB"/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1D3226D1-6FAF-AD46-9640-FFB6B16499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0832864">
            <a:off x="6239104" y="3889530"/>
            <a:ext cx="2018992" cy="283126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em 2 de abril</a:t>
            </a:r>
            <a:endParaRPr lang="en-GB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6444FC9E-EFBF-57AD-1C2C-FF970D2BBBB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União Europeia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12993" y="805515"/>
            <a:ext cx="4752271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33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Novas amizades</a:t>
            </a:r>
            <a:br>
              <a:rPr lang="fr-FR"/>
            </a:br>
            <a:r>
              <a:rPr lang="fr-FR"/>
              <a:t>começam aqui 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627080A-C77F-42B4-01D3-E650A512F6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258C4096-EC6D-C67D-BE2D-95C6CB2B8AEA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União Europeia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sp>
        <p:nvSpPr>
          <p:cNvPr id="18" name="Espace réservé du texte 8">
            <a:extLst>
              <a:ext uri="{FF2B5EF4-FFF2-40B4-BE49-F238E27FC236}">
                <a16:creationId xmlns:a16="http://schemas.microsoft.com/office/drawing/2014/main" id="{295DE1B0-EC7E-F6B8-20F5-5AE5C862AF0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 rot="20832864">
            <a:off x="6079825" y="3275574"/>
            <a:ext cx="2152763" cy="29247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Candidaturas </a:t>
            </a:r>
            <a:endParaRPr lang="en-GB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C290DBFC-A579-3EEE-AF96-2CB80CE5A8E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3049" r="-2207"/>
          <a:stretch/>
        </p:blipFill>
        <p:spPr>
          <a:xfrm>
            <a:off x="146695" y="3976643"/>
            <a:ext cx="1315365" cy="1004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239C11E-3774-848C-B25F-F36EECF01CD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533957D8-0CBE-8D45-6BC9-BE3902ED9E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EC1B44D8-09AB-D247-5D43-403E1A7045E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A6E38678-75BD-9AD4-22C2-A739767A9C3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8EC5E93-1956-4BA2-B9A3-58B57D5969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11776</TotalTime>
  <Words>0</Words>
  <Application>Microsoft Macintosh PowerPoint</Application>
  <PresentationFormat>Affichage à l'écran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1_Title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122</cp:revision>
  <dcterms:created xsi:type="dcterms:W3CDTF">2021-04-28T16:14:15Z</dcterms:created>
  <dcterms:modified xsi:type="dcterms:W3CDTF">2025-01-16T21:15:10Z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</Properties>
</file>